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45" r:id="rId2"/>
    <p:sldId id="74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6556C2-04B3-4221-B9C8-F2B879B09A45}" type="doc">
      <dgm:prSet loTypeId="urn:microsoft.com/office/officeart/2005/8/layout/hList7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3A67DF7-F773-4341-8621-BA5ADD9D032E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Меры </a:t>
          </a:r>
        </a:p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поддержки</a:t>
          </a:r>
          <a:endParaRPr lang="ru-RU" dirty="0"/>
        </a:p>
      </dgm:t>
    </dgm:pt>
    <dgm:pt modelId="{DCA9D537-751F-4000-8C95-E00E1BAB1109}" type="parTrans" cxnId="{815423D3-7B76-467F-B29C-36F3B0CFD3D3}">
      <dgm:prSet/>
      <dgm:spPr/>
      <dgm:t>
        <a:bodyPr/>
        <a:lstStyle/>
        <a:p>
          <a:endParaRPr lang="ru-RU"/>
        </a:p>
      </dgm:t>
    </dgm:pt>
    <dgm:pt modelId="{63E1091C-F97B-4252-B3EC-7834DB56FE43}" type="sibTrans" cxnId="{815423D3-7B76-467F-B29C-36F3B0CFD3D3}">
      <dgm:prSet/>
      <dgm:spPr/>
      <dgm:t>
        <a:bodyPr/>
        <a:lstStyle/>
        <a:p>
          <a:endParaRPr lang="ru-RU"/>
        </a:p>
      </dgm:t>
    </dgm:pt>
    <dgm:pt modelId="{6F3AB8D9-0192-44E1-A627-07D21923C3DB}">
      <dgm:prSet phldrT="[Текст]"/>
      <dgm:spPr/>
      <dgm:t>
        <a:bodyPr/>
        <a:lstStyle/>
        <a:p>
          <a:r>
            <a:rPr lang="ru-RU" dirty="0"/>
            <a:t>Финансовый калькулятор</a:t>
          </a:r>
        </a:p>
      </dgm:t>
    </dgm:pt>
    <dgm:pt modelId="{00A00B3A-8E6B-4BBD-92C1-9FAFE7970F2B}" type="parTrans" cxnId="{7AB64056-7EC1-4814-A56A-F57A8F661FBD}">
      <dgm:prSet/>
      <dgm:spPr/>
      <dgm:t>
        <a:bodyPr/>
        <a:lstStyle/>
        <a:p>
          <a:endParaRPr lang="ru-RU"/>
        </a:p>
      </dgm:t>
    </dgm:pt>
    <dgm:pt modelId="{26A569EE-A9AB-42A5-B8E3-334996728422}" type="sibTrans" cxnId="{7AB64056-7EC1-4814-A56A-F57A8F661FBD}">
      <dgm:prSet/>
      <dgm:spPr/>
      <dgm:t>
        <a:bodyPr/>
        <a:lstStyle/>
        <a:p>
          <a:endParaRPr lang="ru-RU"/>
        </a:p>
      </dgm:t>
    </dgm:pt>
    <dgm:pt modelId="{E43962EA-39A3-4469-BC1D-3348B5440F77}" type="pres">
      <dgm:prSet presAssocID="{F76556C2-04B3-4221-B9C8-F2B879B09A45}" presName="Name0" presStyleCnt="0">
        <dgm:presLayoutVars>
          <dgm:dir/>
          <dgm:resizeHandles val="exact"/>
        </dgm:presLayoutVars>
      </dgm:prSet>
      <dgm:spPr/>
    </dgm:pt>
    <dgm:pt modelId="{CCE159E6-300F-4FEE-AE55-9B038465BFAA}" type="pres">
      <dgm:prSet presAssocID="{F76556C2-04B3-4221-B9C8-F2B879B09A45}" presName="fgShape" presStyleLbl="fgShp" presStyleIdx="0" presStyleCnt="1"/>
      <dgm:spPr/>
    </dgm:pt>
    <dgm:pt modelId="{E021F863-B27F-45A5-BF22-558CDBE477A4}" type="pres">
      <dgm:prSet presAssocID="{F76556C2-04B3-4221-B9C8-F2B879B09A45}" presName="linComp" presStyleCnt="0"/>
      <dgm:spPr/>
    </dgm:pt>
    <dgm:pt modelId="{36A39227-F2E8-4373-B8EA-CA8A49F8DCE2}" type="pres">
      <dgm:prSet presAssocID="{63A67DF7-F773-4341-8621-BA5ADD9D032E}" presName="compNode" presStyleCnt="0"/>
      <dgm:spPr/>
    </dgm:pt>
    <dgm:pt modelId="{A8211C14-EB7A-446B-AB4E-5619F066609C}" type="pres">
      <dgm:prSet presAssocID="{63A67DF7-F773-4341-8621-BA5ADD9D032E}" presName="bkgdShape" presStyleLbl="node1" presStyleIdx="0" presStyleCnt="2" custLinFactX="-82778" custLinFactNeighborX="-100000" custLinFactNeighborY="-12839"/>
      <dgm:spPr/>
    </dgm:pt>
    <dgm:pt modelId="{B627E907-547A-4590-B21E-50D52E4CEDEE}" type="pres">
      <dgm:prSet presAssocID="{63A67DF7-F773-4341-8621-BA5ADD9D032E}" presName="nodeTx" presStyleLbl="node1" presStyleIdx="0" presStyleCnt="2">
        <dgm:presLayoutVars>
          <dgm:bulletEnabled val="1"/>
        </dgm:presLayoutVars>
      </dgm:prSet>
      <dgm:spPr/>
    </dgm:pt>
    <dgm:pt modelId="{69B5478A-D451-4E7A-A3B1-FDF9E94C1A8D}" type="pres">
      <dgm:prSet presAssocID="{63A67DF7-F773-4341-8621-BA5ADD9D032E}" presName="invisiNode" presStyleLbl="node1" presStyleIdx="0" presStyleCnt="2"/>
      <dgm:spPr/>
    </dgm:pt>
    <dgm:pt modelId="{87E556A0-C5A6-47F8-B538-B11FD203670C}" type="pres">
      <dgm:prSet presAssocID="{63A67DF7-F773-4341-8621-BA5ADD9D032E}" presName="imagNode" presStyleLbl="fgImgPlace1" presStyleIdx="0" presStyleCnt="2" custScaleX="107164" custScaleY="104159"/>
      <dgm:spPr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1C10752-509A-4682-BE44-C9A94890DC3F}" type="pres">
      <dgm:prSet presAssocID="{63E1091C-F97B-4252-B3EC-7834DB56FE43}" presName="sibTrans" presStyleLbl="sibTrans2D1" presStyleIdx="0" presStyleCnt="0"/>
      <dgm:spPr/>
    </dgm:pt>
    <dgm:pt modelId="{FEDA9711-FC6B-4235-8E0E-1C34B109AAB6}" type="pres">
      <dgm:prSet presAssocID="{6F3AB8D9-0192-44E1-A627-07D21923C3DB}" presName="compNode" presStyleCnt="0"/>
      <dgm:spPr/>
    </dgm:pt>
    <dgm:pt modelId="{AF72DD5E-5E7B-4DDD-84CD-5A699B933C47}" type="pres">
      <dgm:prSet presAssocID="{6F3AB8D9-0192-44E1-A627-07D21923C3DB}" presName="bkgdShape" presStyleLbl="node1" presStyleIdx="1" presStyleCnt="2"/>
      <dgm:spPr/>
    </dgm:pt>
    <dgm:pt modelId="{33709F3F-4331-412D-AA4F-3A469741AC3D}" type="pres">
      <dgm:prSet presAssocID="{6F3AB8D9-0192-44E1-A627-07D21923C3DB}" presName="nodeTx" presStyleLbl="node1" presStyleIdx="1" presStyleCnt="2">
        <dgm:presLayoutVars>
          <dgm:bulletEnabled val="1"/>
        </dgm:presLayoutVars>
      </dgm:prSet>
      <dgm:spPr/>
    </dgm:pt>
    <dgm:pt modelId="{78C2E6DB-B82B-40F7-AF6B-F7562D053045}" type="pres">
      <dgm:prSet presAssocID="{6F3AB8D9-0192-44E1-A627-07D21923C3DB}" presName="invisiNode" presStyleLbl="node1" presStyleIdx="1" presStyleCnt="2"/>
      <dgm:spPr/>
    </dgm:pt>
    <dgm:pt modelId="{0FF30F0F-4879-4DC7-B605-6D3B890BAD41}" type="pres">
      <dgm:prSet presAssocID="{6F3AB8D9-0192-44E1-A627-07D21923C3DB}" presName="imagNode" presStyleLbl="fgImgPlace1" presStyleIdx="1" presStyleCnt="2"/>
      <dgm:spPr>
        <a:prstGeom prst="rect">
          <a:avLst/>
        </a:prstGeom>
      </dgm:spPr>
    </dgm:pt>
  </dgm:ptLst>
  <dgm:cxnLst>
    <dgm:cxn modelId="{0F6A4B0A-786A-4979-B9C4-77B17DDE6D35}" type="presOf" srcId="{63E1091C-F97B-4252-B3EC-7834DB56FE43}" destId="{91C10752-509A-4682-BE44-C9A94890DC3F}" srcOrd="0" destOrd="0" presId="urn:microsoft.com/office/officeart/2005/8/layout/hList7"/>
    <dgm:cxn modelId="{D416BC32-06E0-4ACC-964A-534447EA6327}" type="presOf" srcId="{6F3AB8D9-0192-44E1-A627-07D21923C3DB}" destId="{AF72DD5E-5E7B-4DDD-84CD-5A699B933C47}" srcOrd="0" destOrd="0" presId="urn:microsoft.com/office/officeart/2005/8/layout/hList7"/>
    <dgm:cxn modelId="{1D59865D-5012-4D4D-893A-F3FEC9E31D25}" type="presOf" srcId="{6F3AB8D9-0192-44E1-A627-07D21923C3DB}" destId="{33709F3F-4331-412D-AA4F-3A469741AC3D}" srcOrd="1" destOrd="0" presId="urn:microsoft.com/office/officeart/2005/8/layout/hList7"/>
    <dgm:cxn modelId="{7AB64056-7EC1-4814-A56A-F57A8F661FBD}" srcId="{F76556C2-04B3-4221-B9C8-F2B879B09A45}" destId="{6F3AB8D9-0192-44E1-A627-07D21923C3DB}" srcOrd="1" destOrd="0" parTransId="{00A00B3A-8E6B-4BBD-92C1-9FAFE7970F2B}" sibTransId="{26A569EE-A9AB-42A5-B8E3-334996728422}"/>
    <dgm:cxn modelId="{692C29B8-5DFE-4B9E-BAB3-9228CBDDC2BD}" type="presOf" srcId="{63A67DF7-F773-4341-8621-BA5ADD9D032E}" destId="{B627E907-547A-4590-B21E-50D52E4CEDEE}" srcOrd="1" destOrd="0" presId="urn:microsoft.com/office/officeart/2005/8/layout/hList7"/>
    <dgm:cxn modelId="{214525C7-BBB3-4415-974B-4D7AC97DE844}" type="presOf" srcId="{F76556C2-04B3-4221-B9C8-F2B879B09A45}" destId="{E43962EA-39A3-4469-BC1D-3348B5440F77}" srcOrd="0" destOrd="0" presId="urn:microsoft.com/office/officeart/2005/8/layout/hList7"/>
    <dgm:cxn modelId="{815423D3-7B76-467F-B29C-36F3B0CFD3D3}" srcId="{F76556C2-04B3-4221-B9C8-F2B879B09A45}" destId="{63A67DF7-F773-4341-8621-BA5ADD9D032E}" srcOrd="0" destOrd="0" parTransId="{DCA9D537-751F-4000-8C95-E00E1BAB1109}" sibTransId="{63E1091C-F97B-4252-B3EC-7834DB56FE43}"/>
    <dgm:cxn modelId="{65DB65EC-83D6-4B2A-A50C-E0F4DCC87F6C}" type="presOf" srcId="{63A67DF7-F773-4341-8621-BA5ADD9D032E}" destId="{A8211C14-EB7A-446B-AB4E-5619F066609C}" srcOrd="0" destOrd="0" presId="urn:microsoft.com/office/officeart/2005/8/layout/hList7"/>
    <dgm:cxn modelId="{E8A7C2F0-37D9-400B-806B-D3EAA4E31DF4}" type="presParOf" srcId="{E43962EA-39A3-4469-BC1D-3348B5440F77}" destId="{CCE159E6-300F-4FEE-AE55-9B038465BFAA}" srcOrd="0" destOrd="0" presId="urn:microsoft.com/office/officeart/2005/8/layout/hList7"/>
    <dgm:cxn modelId="{096A1C7E-2E60-4573-A1A1-996358FF0933}" type="presParOf" srcId="{E43962EA-39A3-4469-BC1D-3348B5440F77}" destId="{E021F863-B27F-45A5-BF22-558CDBE477A4}" srcOrd="1" destOrd="0" presId="urn:microsoft.com/office/officeart/2005/8/layout/hList7"/>
    <dgm:cxn modelId="{B38F528A-F114-4C77-AFD1-70F446F9B586}" type="presParOf" srcId="{E021F863-B27F-45A5-BF22-558CDBE477A4}" destId="{36A39227-F2E8-4373-B8EA-CA8A49F8DCE2}" srcOrd="0" destOrd="0" presId="urn:microsoft.com/office/officeart/2005/8/layout/hList7"/>
    <dgm:cxn modelId="{269B6E56-3DE1-4BA3-92D4-1ABAB3C12CA3}" type="presParOf" srcId="{36A39227-F2E8-4373-B8EA-CA8A49F8DCE2}" destId="{A8211C14-EB7A-446B-AB4E-5619F066609C}" srcOrd="0" destOrd="0" presId="urn:microsoft.com/office/officeart/2005/8/layout/hList7"/>
    <dgm:cxn modelId="{EA34D8D5-3DFE-443D-B454-30FF5070A613}" type="presParOf" srcId="{36A39227-F2E8-4373-B8EA-CA8A49F8DCE2}" destId="{B627E907-547A-4590-B21E-50D52E4CEDEE}" srcOrd="1" destOrd="0" presId="urn:microsoft.com/office/officeart/2005/8/layout/hList7"/>
    <dgm:cxn modelId="{2ACD2848-112B-48D2-9969-5BD67517C1F0}" type="presParOf" srcId="{36A39227-F2E8-4373-B8EA-CA8A49F8DCE2}" destId="{69B5478A-D451-4E7A-A3B1-FDF9E94C1A8D}" srcOrd="2" destOrd="0" presId="urn:microsoft.com/office/officeart/2005/8/layout/hList7"/>
    <dgm:cxn modelId="{60C181DD-A49C-492B-A4EB-A952DA9CFF60}" type="presParOf" srcId="{36A39227-F2E8-4373-B8EA-CA8A49F8DCE2}" destId="{87E556A0-C5A6-47F8-B538-B11FD203670C}" srcOrd="3" destOrd="0" presId="urn:microsoft.com/office/officeart/2005/8/layout/hList7"/>
    <dgm:cxn modelId="{7B91C5EA-C604-4C19-87CF-51098D26044B}" type="presParOf" srcId="{E021F863-B27F-45A5-BF22-558CDBE477A4}" destId="{91C10752-509A-4682-BE44-C9A94890DC3F}" srcOrd="1" destOrd="0" presId="urn:microsoft.com/office/officeart/2005/8/layout/hList7"/>
    <dgm:cxn modelId="{5653D42E-46AB-4DFC-8792-85ABB9AE9740}" type="presParOf" srcId="{E021F863-B27F-45A5-BF22-558CDBE477A4}" destId="{FEDA9711-FC6B-4235-8E0E-1C34B109AAB6}" srcOrd="2" destOrd="0" presId="urn:microsoft.com/office/officeart/2005/8/layout/hList7"/>
    <dgm:cxn modelId="{7E057AF9-4E8F-4547-AC89-8109A6BF2946}" type="presParOf" srcId="{FEDA9711-FC6B-4235-8E0E-1C34B109AAB6}" destId="{AF72DD5E-5E7B-4DDD-84CD-5A699B933C47}" srcOrd="0" destOrd="0" presId="urn:microsoft.com/office/officeart/2005/8/layout/hList7"/>
    <dgm:cxn modelId="{337F52C2-47AF-4741-8CB3-A0339E566A88}" type="presParOf" srcId="{FEDA9711-FC6B-4235-8E0E-1C34B109AAB6}" destId="{33709F3F-4331-412D-AA4F-3A469741AC3D}" srcOrd="1" destOrd="0" presId="urn:microsoft.com/office/officeart/2005/8/layout/hList7"/>
    <dgm:cxn modelId="{AC296219-F186-4D4E-8E6B-EBD57860FE66}" type="presParOf" srcId="{FEDA9711-FC6B-4235-8E0E-1C34B109AAB6}" destId="{78C2E6DB-B82B-40F7-AF6B-F7562D053045}" srcOrd="2" destOrd="0" presId="urn:microsoft.com/office/officeart/2005/8/layout/hList7"/>
    <dgm:cxn modelId="{3A374CFD-7A05-47CB-AEA0-083441EB259E}" type="presParOf" srcId="{FEDA9711-FC6B-4235-8E0E-1C34B109AAB6}" destId="{0FF30F0F-4879-4DC7-B605-6D3B890BAD4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11C14-EB7A-446B-AB4E-5619F066609C}">
      <dsp:nvSpPr>
        <dsp:cNvPr id="0" name=""/>
        <dsp:cNvSpPr/>
      </dsp:nvSpPr>
      <dsp:spPr>
        <a:xfrm>
          <a:off x="0" y="0"/>
          <a:ext cx="2107433" cy="2220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Arial" panose="020B0604020202020204" pitchFamily="34" charset="0"/>
              <a:cs typeface="Arial" panose="020B0604020202020204" pitchFamily="34" charset="0"/>
            </a:rPr>
            <a:t>Меры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Arial" panose="020B0604020202020204" pitchFamily="34" charset="0"/>
              <a:cs typeface="Arial" panose="020B0604020202020204" pitchFamily="34" charset="0"/>
            </a:rPr>
            <a:t>поддержки</a:t>
          </a:r>
          <a:endParaRPr lang="ru-RU" sz="1900" kern="1200" dirty="0"/>
        </a:p>
      </dsp:txBody>
      <dsp:txXfrm>
        <a:off x="0" y="888246"/>
        <a:ext cx="2107433" cy="888246"/>
      </dsp:txXfrm>
    </dsp:sp>
    <dsp:sp modelId="{87E556A0-C5A6-47F8-B538-B11FD203670C}">
      <dsp:nvSpPr>
        <dsp:cNvPr id="0" name=""/>
        <dsp:cNvSpPr/>
      </dsp:nvSpPr>
      <dsp:spPr>
        <a:xfrm>
          <a:off x="659336" y="117859"/>
          <a:ext cx="792440" cy="77021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F72DD5E-5E7B-4DDD-84CD-5A699B933C47}">
      <dsp:nvSpPr>
        <dsp:cNvPr id="0" name=""/>
        <dsp:cNvSpPr/>
      </dsp:nvSpPr>
      <dsp:spPr>
        <a:xfrm>
          <a:off x="2172496" y="0"/>
          <a:ext cx="2107433" cy="2220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Финансовый калькулятор</a:t>
          </a:r>
        </a:p>
      </dsp:txBody>
      <dsp:txXfrm>
        <a:off x="2172496" y="888246"/>
        <a:ext cx="2107433" cy="888246"/>
      </dsp:txXfrm>
    </dsp:sp>
    <dsp:sp modelId="{0FF30F0F-4879-4DC7-B605-6D3B890BAD41}">
      <dsp:nvSpPr>
        <dsp:cNvPr id="0" name=""/>
        <dsp:cNvSpPr/>
      </dsp:nvSpPr>
      <dsp:spPr>
        <a:xfrm>
          <a:off x="2856480" y="133236"/>
          <a:ext cx="739465" cy="739465"/>
        </a:xfrm>
        <a:prstGeom prst="rect">
          <a:avLst/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CE159E6-300F-4FEE-AE55-9B038465BFAA}">
      <dsp:nvSpPr>
        <dsp:cNvPr id="0" name=""/>
        <dsp:cNvSpPr/>
      </dsp:nvSpPr>
      <dsp:spPr>
        <a:xfrm>
          <a:off x="171270" y="1776492"/>
          <a:ext cx="3939228" cy="333092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0172E-5D59-47B9-9422-923C9E4E4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97CFD2-B5D1-4CC1-9073-9F875A63E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98700-3698-43C7-B764-55CAFF9B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7FCB27-49BA-4760-A329-903921A1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E7AB35-149A-417D-8D27-B972C500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0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02C57-6A7F-462D-B649-C0A46239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3FC729-90CF-406D-8475-ED3787ED7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944779-D9F6-417B-8D68-993938E4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5574CF-21FE-4EA4-AAFE-05B5AE62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6F7AA-B105-44C6-896B-1AAC5F20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9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D557D8-FF66-40C2-8351-B5474E765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F276DB-BDCC-44B2-B3C4-6A59EE5BA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22CFC7-445F-453E-B122-088F31EAF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550696-877A-4FF5-B752-A94219DF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CEE08-0921-42C0-8C87-DD556013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1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C441B-10FE-406F-8D89-A5793B66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F653BB-A687-4576-B396-60117B8D9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8BBE0-EA52-4ABD-81BA-6B273D24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28ECF-4E12-42F9-9DB2-FEA31DCD4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E35C3-A7D0-4A42-BBA6-19ACA28C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8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847F3-5A25-45CE-B69B-32A99E79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6889D3-F423-4568-B866-16D7D8B2C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99BD4-621D-4482-9E7F-B1AF2D87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EC59D-BD82-472F-AD48-812A6FCD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285D2-6FC4-435E-85FB-3789C9B3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7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C5585-A8DE-47B4-97D3-21A8A677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53E81E-98DF-47A7-ACC3-F155951CD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8F5F76-40C8-4459-808C-FB418BDA3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D3925B-C2C3-485F-A319-34A00458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28E0B-24B7-4304-BBF3-B47519A7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B3099F-8EEF-4E93-A336-33BCF923A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2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3DABF-038D-46B0-8A3C-CBE9C1AA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32524F-A419-4330-BEDE-EB25893E9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42B569-179E-4117-BC3C-138C22844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82502D-B322-4242-85AA-42D60863E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778805-B497-47E2-87E1-B38B27C33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7707FD-8205-4808-AA12-9D59D3DFD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69A7F5-2CD9-467F-82F0-40FA4E0E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19338A-6FCA-4F96-89ED-BB0D1F1A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C93C9-EC2A-4C77-B1A9-FBE735D8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C6B1DF-C4D0-416C-A669-1DD0C1F7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EDA36C-8452-4372-BD1B-2B1CA556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FFF71-39F4-4E64-9CCE-91F6BDF0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2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438D89-660A-4840-902D-4AB20564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3209A5-06AA-426E-A4B9-6A146FBF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A84B32-E0AA-4307-B719-681CF251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37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641E8-A19E-4A30-B7C9-5267B14A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63EC4F-52A2-4866-BAEF-BD00AC6D0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6A7C07-2A2A-4568-8893-3C64A2FA4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1D0A7D-932A-4E33-A069-AC4C50E42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91D8FB-72E2-4767-BF2A-554A5C991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0C3C9-3EBB-4B47-A8A0-FE15C93F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87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4B9AD-D516-41B5-BABB-5FD1C3BD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1C1229-6B0A-4202-9ED3-0E52F6F4B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943E51-8F15-4741-B454-5F8880D49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92A799-6095-4988-A462-0B8EF101D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B367EC-1C85-4AFE-9117-10F205A5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CEBF6B-EB38-48D2-AED3-91B3C436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64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D3E1-939E-40F2-A41C-BE32E42A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904F00-981E-4C32-BC61-B0A266A3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360BF9-2B5D-454D-B6F2-0CAB73A06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070C5-9E07-4CDD-A381-61AB7DE3EA4F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2B5F3D-1691-4F25-986F-A843CC6CE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8B3F5C-F435-4E84-96C3-94490154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66F39-476D-4B07-ABA1-B9D8C5718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6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756AE7-4047-4815-A222-D7525AC1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0800000">
            <a:off x="0" y="3864605"/>
            <a:ext cx="3389670" cy="2993395"/>
          </a:xfrm>
          <a:prstGeom prst="rect">
            <a:avLst/>
          </a:prstGeom>
        </p:spPr>
      </p:pic>
      <p:pic>
        <p:nvPicPr>
          <p:cNvPr id="17" name="Рисунок 11">
            <a:extLst>
              <a:ext uri="{FF2B5EF4-FFF2-40B4-BE49-F238E27FC236}">
                <a16:creationId xmlns:a16="http://schemas.microsoft.com/office/drawing/2014/main" id="{41D577CC-AAC3-47F7-9AD5-17F038C7424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t="2608"/>
          <a:stretch/>
        </p:blipFill>
        <p:spPr bwMode="auto">
          <a:xfrm rot="10800000">
            <a:off x="8803341" y="0"/>
            <a:ext cx="3388659" cy="2994405"/>
          </a:xfrm>
          <a:prstGeom prst="rect">
            <a:avLst/>
          </a:prstGeom>
        </p:spPr>
      </p:pic>
      <p:sp>
        <p:nvSpPr>
          <p:cNvPr id="9" name="Равнобедренный треугольник 32"/>
          <p:cNvSpPr/>
          <p:nvPr/>
        </p:nvSpPr>
        <p:spPr bwMode="auto">
          <a:xfrm rot="5400000">
            <a:off x="252003" y="2811078"/>
            <a:ext cx="564994" cy="397320"/>
          </a:xfrm>
          <a:prstGeom prst="triangle">
            <a:avLst>
              <a:gd name="adj" fmla="val 50000"/>
            </a:avLst>
          </a:prstGeom>
          <a:solidFill>
            <a:srgbClr val="F7D442"/>
          </a:solidFill>
          <a:ln>
            <a:solidFill>
              <a:srgbClr val="F7D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TextBox 20"/>
          <p:cNvSpPr txBox="1"/>
          <p:nvPr/>
        </p:nvSpPr>
        <p:spPr bwMode="auto">
          <a:xfrm>
            <a:off x="263352" y="231828"/>
            <a:ext cx="889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/>
                <a:solidFill>
                  <a:srgbClr val="0242B2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ОБЪЕКТ ПРИДОРОЖНОГО СЕРВИСА</a:t>
            </a:r>
          </a:p>
        </p:txBody>
      </p:sp>
      <p:sp>
        <p:nvSpPr>
          <p:cNvPr id="15" name="Прямоугольник 2"/>
          <p:cNvSpPr/>
          <p:nvPr/>
        </p:nvSpPr>
        <p:spPr bwMode="auto">
          <a:xfrm>
            <a:off x="921041" y="933042"/>
            <a:ext cx="4924793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Экономические предпосылки: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Круглогодичный спрос на услуги автосервиса	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Площадка расположена вблизи федеральной трассы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159948-7D0B-4672-AE77-1AC5A9E96854}"/>
              </a:ext>
            </a:extLst>
          </p:cNvPr>
          <p:cNvSpPr txBox="1"/>
          <p:nvPr/>
        </p:nvSpPr>
        <p:spPr>
          <a:xfrm>
            <a:off x="908687" y="2741237"/>
            <a:ext cx="491911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Срок окупаемости инвестиционного проекта – 3 года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Новые рабочие места – 6 чел.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1673CA2B-03E0-4498-B76E-2F9D8E98C46F}"/>
              </a:ext>
            </a:extLst>
          </p:cNvPr>
          <p:cNvGraphicFramePr/>
          <p:nvPr/>
        </p:nvGraphicFramePr>
        <p:xfrm>
          <a:off x="960071" y="3780104"/>
          <a:ext cx="4281770" cy="222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D98788E6-43DC-41DE-BB40-E1B2F0E4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10" y="3877853"/>
            <a:ext cx="787416" cy="7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BABB508-C343-45E3-8524-9EF8BAEA6C43}"/>
              </a:ext>
            </a:extLst>
          </p:cNvPr>
          <p:cNvSpPr txBox="1"/>
          <p:nvPr/>
        </p:nvSpPr>
        <p:spPr>
          <a:xfrm>
            <a:off x="902632" y="1954825"/>
            <a:ext cx="492479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 6 млн. руб.</a:t>
            </a:r>
          </a:p>
        </p:txBody>
      </p:sp>
      <p:sp>
        <p:nvSpPr>
          <p:cNvPr id="35" name="Равнобедренный треугольник 32">
            <a:extLst>
              <a:ext uri="{FF2B5EF4-FFF2-40B4-BE49-F238E27FC236}">
                <a16:creationId xmlns:a16="http://schemas.microsoft.com/office/drawing/2014/main" id="{D8F4F91F-5441-499F-9B61-DC16B1C4FA99}"/>
              </a:ext>
            </a:extLst>
          </p:cNvPr>
          <p:cNvSpPr/>
          <p:nvPr/>
        </p:nvSpPr>
        <p:spPr bwMode="auto">
          <a:xfrm rot="5400000">
            <a:off x="253878" y="1986997"/>
            <a:ext cx="564994" cy="397320"/>
          </a:xfrm>
          <a:prstGeom prst="triangle">
            <a:avLst>
              <a:gd name="adj" fmla="val 50000"/>
            </a:avLst>
          </a:prstGeom>
          <a:solidFill>
            <a:srgbClr val="F7D442"/>
          </a:solidFill>
          <a:ln>
            <a:solidFill>
              <a:srgbClr val="F7D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" name="Равнобедренный треугольник 32">
            <a:extLst>
              <a:ext uri="{FF2B5EF4-FFF2-40B4-BE49-F238E27FC236}">
                <a16:creationId xmlns:a16="http://schemas.microsoft.com/office/drawing/2014/main" id="{6B59B3B1-B12F-4187-AA6F-816685C57384}"/>
              </a:ext>
            </a:extLst>
          </p:cNvPr>
          <p:cNvSpPr/>
          <p:nvPr/>
        </p:nvSpPr>
        <p:spPr bwMode="auto">
          <a:xfrm rot="5400000">
            <a:off x="253056" y="1056321"/>
            <a:ext cx="564994" cy="397320"/>
          </a:xfrm>
          <a:prstGeom prst="triangle">
            <a:avLst>
              <a:gd name="adj" fmla="val 50000"/>
            </a:avLst>
          </a:prstGeom>
          <a:solidFill>
            <a:srgbClr val="F7D442"/>
          </a:solidFill>
          <a:ln>
            <a:solidFill>
              <a:srgbClr val="F7D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CA9D3C-2A87-4630-B21E-26680E0AD7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625" t="26901" r="16400" b="10101"/>
          <a:stretch/>
        </p:blipFill>
        <p:spPr>
          <a:xfrm>
            <a:off x="7336694" y="332656"/>
            <a:ext cx="4591954" cy="4452363"/>
          </a:xfrm>
          <a:prstGeom prst="ellipse">
            <a:avLst/>
          </a:prstGeom>
        </p:spPr>
      </p:pic>
      <p:sp>
        <p:nvSpPr>
          <p:cNvPr id="14" name="Стрелка: круговая 13"/>
          <p:cNvSpPr/>
          <p:nvPr/>
        </p:nvSpPr>
        <p:spPr bwMode="auto">
          <a:xfrm>
            <a:off x="6960096" y="-1"/>
            <a:ext cx="5363996" cy="5157193"/>
          </a:xfrm>
          <a:prstGeom prst="circularArrow">
            <a:avLst>
              <a:gd name="adj1" fmla="val 5085"/>
              <a:gd name="adj2" fmla="val 327528"/>
              <a:gd name="adj3" fmla="val 15832094"/>
              <a:gd name="adj4" fmla="val 16240378"/>
              <a:gd name="adj5" fmla="val 5932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55F31B-9B1E-4F4E-AC8D-849DB68E0B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288" r="25194"/>
          <a:stretch/>
        </p:blipFill>
        <p:spPr>
          <a:xfrm flipH="1">
            <a:off x="6271690" y="3170952"/>
            <a:ext cx="3623222" cy="3369818"/>
          </a:xfrm>
          <a:prstGeom prst="ellipse">
            <a:avLst/>
          </a:prstGeom>
        </p:spPr>
      </p:pic>
      <p:sp>
        <p:nvSpPr>
          <p:cNvPr id="29" name="Стрелка: круговая 28">
            <a:extLst>
              <a:ext uri="{FF2B5EF4-FFF2-40B4-BE49-F238E27FC236}">
                <a16:creationId xmlns:a16="http://schemas.microsoft.com/office/drawing/2014/main" id="{4FC66F09-EFA5-43AC-A6DE-2A9C2B54F802}"/>
              </a:ext>
            </a:extLst>
          </p:cNvPr>
          <p:cNvSpPr/>
          <p:nvPr/>
        </p:nvSpPr>
        <p:spPr bwMode="auto">
          <a:xfrm>
            <a:off x="6067146" y="2907576"/>
            <a:ext cx="4002028" cy="3865949"/>
          </a:xfrm>
          <a:prstGeom prst="circularArrow">
            <a:avLst>
              <a:gd name="adj1" fmla="val 5085"/>
              <a:gd name="adj2" fmla="val 327528"/>
              <a:gd name="adj3" fmla="val 15832094"/>
              <a:gd name="adj4" fmla="val 16240378"/>
              <a:gd name="adj5" fmla="val 5932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49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1">
            <a:extLst>
              <a:ext uri="{FF2B5EF4-FFF2-40B4-BE49-F238E27FC236}">
                <a16:creationId xmlns:a16="http://schemas.microsoft.com/office/drawing/2014/main" id="{41D577CC-AAC3-47F7-9AD5-17F038C7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2608"/>
          <a:stretch/>
        </p:blipFill>
        <p:spPr bwMode="auto">
          <a:xfrm rot="10800000">
            <a:off x="8803341" y="0"/>
            <a:ext cx="3388659" cy="29944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236" t="26177" r="25760" b="24040"/>
          <a:stretch/>
        </p:blipFill>
        <p:spPr>
          <a:xfrm>
            <a:off x="7111486" y="740484"/>
            <a:ext cx="4745154" cy="46013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57A05D-101B-48A8-88FA-FDAAFC4D8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10800000">
            <a:off x="7297" y="3864605"/>
            <a:ext cx="3389670" cy="2993395"/>
          </a:xfrm>
          <a:prstGeom prst="rect">
            <a:avLst/>
          </a:prstGeom>
        </p:spPr>
      </p:pic>
      <p:sp>
        <p:nvSpPr>
          <p:cNvPr id="10" name="TextBox 20"/>
          <p:cNvSpPr txBox="1"/>
          <p:nvPr/>
        </p:nvSpPr>
        <p:spPr bwMode="auto">
          <a:xfrm>
            <a:off x="225206" y="78552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/>
                <a:solidFill>
                  <a:srgbClr val="0242B2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ОБЪЕКТ ПРИДОРОЖНОГО СЕРВИСА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6A28693D-B4C3-4987-9B8D-E0F3DE2D249D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836712"/>
          <a:ext cx="5663952" cy="336259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05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8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102">
                <a:tc gridSpan="2"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Курган, ул. Мостостроителей, №22</a:t>
                      </a:r>
                    </a:p>
                  </a:txBody>
                  <a:tcPr marL="6828" marR="6828" marT="9111" marB="0" anchor="ctr"/>
                </a:tc>
                <a:tc hMerge="1">
                  <a:txBody>
                    <a:bodyPr/>
                    <a:lstStyle/>
                    <a:p>
                      <a:pPr marL="72000" algn="l"/>
                      <a:endParaRPr kumimoji="0" lang="ru-RU" sz="1200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6828" marR="6828" marT="9111" marB="0" anchor="ctr"/>
                </a:tc>
                <a:extLst>
                  <a:ext uri="{0D108BD9-81ED-4DB2-BD59-A6C34878D82A}">
                    <a16:rowId xmlns:a16="http://schemas.microsoft.com/office/drawing/2014/main" val="2261779105"/>
                  </a:ext>
                </a:extLst>
              </a:tr>
              <a:tr h="318102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28" marR="6828" marT="911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/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2 130 м</a:t>
                      </a:r>
                      <a:r>
                        <a:rPr kumimoji="0" lang="ru-RU" sz="1000" u="none" strike="noStrike" kern="0" cap="none" spc="0" normalizeH="0" baseline="300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28" marR="6828" marT="911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23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 участка/квартала  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45:25:020302:16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107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02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166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Департамент имущественных и земельных отношений Курганской области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107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291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 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 возможность подключения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1079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91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 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 возможность подключения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1079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750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 и</a:t>
                      </a:r>
                    </a:p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 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 возможность подключения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1079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102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 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ts val="154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участку имеются подъездные асфальтовые дороги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85717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Механизм предоставления инвестиционной площадки </a:t>
                      </a:r>
                      <a:endParaRPr kumimoji="0" lang="ru-RU" sz="1000" b="1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Предоставление земельного участка в аренду без проведения торгов в целях реализации масштабных </a:t>
                      </a:r>
                      <a:r>
                        <a:rPr kumimoji="0" lang="ru-RU" sz="100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проектов последующим правом выкупа;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2)Аукцион по аренде/собственности земельных участков</a:t>
                      </a:r>
                      <a:endParaRPr kumimoji="0" lang="ru-RU" sz="1000" i="0" u="none" strike="noStrike" kern="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4" name="Стрелка: круговая 13"/>
          <p:cNvSpPr/>
          <p:nvPr/>
        </p:nvSpPr>
        <p:spPr bwMode="auto">
          <a:xfrm>
            <a:off x="6647163" y="257244"/>
            <a:ext cx="5663952" cy="5552640"/>
          </a:xfrm>
          <a:prstGeom prst="circularArrow">
            <a:avLst>
              <a:gd name="adj1" fmla="val 5085"/>
              <a:gd name="adj2" fmla="val 327528"/>
              <a:gd name="adj3" fmla="val 15832094"/>
              <a:gd name="adj4" fmla="val 16240378"/>
              <a:gd name="adj5" fmla="val 5932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0EAD3F-F103-470B-8F4F-1FBF1469E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88" r="25194"/>
          <a:stretch/>
        </p:blipFill>
        <p:spPr bwMode="auto">
          <a:xfrm flipH="1">
            <a:off x="5999312" y="3825911"/>
            <a:ext cx="3136373" cy="2917018"/>
          </a:xfrm>
          <a:prstGeom prst="ellipse">
            <a:avLst/>
          </a:prstGeom>
        </p:spPr>
      </p:pic>
      <p:sp>
        <p:nvSpPr>
          <p:cNvPr id="29" name="Стрелка: круговая 28">
            <a:extLst>
              <a:ext uri="{FF2B5EF4-FFF2-40B4-BE49-F238E27FC236}">
                <a16:creationId xmlns:a16="http://schemas.microsoft.com/office/drawing/2014/main" id="{4FC66F09-EFA5-43AC-A6DE-2A9C2B54F802}"/>
              </a:ext>
            </a:extLst>
          </p:cNvPr>
          <p:cNvSpPr/>
          <p:nvPr/>
        </p:nvSpPr>
        <p:spPr bwMode="auto">
          <a:xfrm>
            <a:off x="5787028" y="3611448"/>
            <a:ext cx="3549332" cy="3345944"/>
          </a:xfrm>
          <a:prstGeom prst="circularArrow">
            <a:avLst>
              <a:gd name="adj1" fmla="val 5085"/>
              <a:gd name="adj2" fmla="val 327528"/>
              <a:gd name="adj3" fmla="val 15832094"/>
              <a:gd name="adj4" fmla="val 16240378"/>
              <a:gd name="adj5" fmla="val 5932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7481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</Words>
  <Application>Microsoft Office PowerPoint</Application>
  <PresentationFormat>Широкоэкранный</PresentationFormat>
  <Paragraphs>30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2026-02-26T12:56:22Z</dcterms:created>
  <dcterms:modified xsi:type="dcterms:W3CDTF">2026-02-26T12:56:53Z</dcterms:modified>
</cp:coreProperties>
</file>