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43" r:id="rId2"/>
    <p:sldId id="74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56C2-04B3-4221-B9C8-F2B879B09A45}" type="doc">
      <dgm:prSet loTypeId="urn:microsoft.com/office/officeart/2005/8/layout/hList7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A67DF7-F773-4341-8621-BA5ADD9D032E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Меры 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endParaRPr lang="ru-RU" dirty="0"/>
        </a:p>
      </dgm:t>
    </dgm:pt>
    <dgm:pt modelId="{DCA9D537-751F-4000-8C95-E00E1BAB1109}" type="parTrans" cxnId="{815423D3-7B76-467F-B29C-36F3B0CFD3D3}">
      <dgm:prSet/>
      <dgm:spPr/>
      <dgm:t>
        <a:bodyPr/>
        <a:lstStyle/>
        <a:p>
          <a:endParaRPr lang="ru-RU"/>
        </a:p>
      </dgm:t>
    </dgm:pt>
    <dgm:pt modelId="{63E1091C-F97B-4252-B3EC-7834DB56FE43}" type="sibTrans" cxnId="{815423D3-7B76-467F-B29C-36F3B0CFD3D3}">
      <dgm:prSet/>
      <dgm:spPr/>
      <dgm:t>
        <a:bodyPr/>
        <a:lstStyle/>
        <a:p>
          <a:endParaRPr lang="ru-RU"/>
        </a:p>
      </dgm:t>
    </dgm:pt>
    <dgm:pt modelId="{6F3AB8D9-0192-44E1-A627-07D21923C3DB}">
      <dgm:prSet phldrT="[Текст]"/>
      <dgm:spPr/>
      <dgm:t>
        <a:bodyPr/>
        <a:lstStyle/>
        <a:p>
          <a:r>
            <a:rPr lang="ru-RU" dirty="0"/>
            <a:t>Финансовый калькулятор</a:t>
          </a:r>
        </a:p>
      </dgm:t>
    </dgm:pt>
    <dgm:pt modelId="{00A00B3A-8E6B-4BBD-92C1-9FAFE7970F2B}" type="parTrans" cxnId="{7AB64056-7EC1-4814-A56A-F57A8F661FBD}">
      <dgm:prSet/>
      <dgm:spPr/>
      <dgm:t>
        <a:bodyPr/>
        <a:lstStyle/>
        <a:p>
          <a:endParaRPr lang="ru-RU"/>
        </a:p>
      </dgm:t>
    </dgm:pt>
    <dgm:pt modelId="{26A569EE-A9AB-42A5-B8E3-334996728422}" type="sibTrans" cxnId="{7AB64056-7EC1-4814-A56A-F57A8F661FBD}">
      <dgm:prSet/>
      <dgm:spPr/>
      <dgm:t>
        <a:bodyPr/>
        <a:lstStyle/>
        <a:p>
          <a:endParaRPr lang="ru-RU"/>
        </a:p>
      </dgm:t>
    </dgm:pt>
    <dgm:pt modelId="{E43962EA-39A3-4469-BC1D-3348B5440F77}" type="pres">
      <dgm:prSet presAssocID="{F76556C2-04B3-4221-B9C8-F2B879B09A45}" presName="Name0" presStyleCnt="0">
        <dgm:presLayoutVars>
          <dgm:dir/>
          <dgm:resizeHandles val="exact"/>
        </dgm:presLayoutVars>
      </dgm:prSet>
      <dgm:spPr/>
    </dgm:pt>
    <dgm:pt modelId="{CCE159E6-300F-4FEE-AE55-9B038465BFAA}" type="pres">
      <dgm:prSet presAssocID="{F76556C2-04B3-4221-B9C8-F2B879B09A45}" presName="fgShape" presStyleLbl="fgShp" presStyleIdx="0" presStyleCnt="1"/>
      <dgm:spPr/>
    </dgm:pt>
    <dgm:pt modelId="{E021F863-B27F-45A5-BF22-558CDBE477A4}" type="pres">
      <dgm:prSet presAssocID="{F76556C2-04B3-4221-B9C8-F2B879B09A45}" presName="linComp" presStyleCnt="0"/>
      <dgm:spPr/>
    </dgm:pt>
    <dgm:pt modelId="{36A39227-F2E8-4373-B8EA-CA8A49F8DCE2}" type="pres">
      <dgm:prSet presAssocID="{63A67DF7-F773-4341-8621-BA5ADD9D032E}" presName="compNode" presStyleCnt="0"/>
      <dgm:spPr/>
    </dgm:pt>
    <dgm:pt modelId="{A8211C14-EB7A-446B-AB4E-5619F066609C}" type="pres">
      <dgm:prSet presAssocID="{63A67DF7-F773-4341-8621-BA5ADD9D032E}" presName="bkgdShape" presStyleLbl="node1" presStyleIdx="0" presStyleCnt="2" custLinFactX="-82778" custLinFactNeighborX="-100000" custLinFactNeighborY="-12839"/>
      <dgm:spPr/>
    </dgm:pt>
    <dgm:pt modelId="{B627E907-547A-4590-B21E-50D52E4CEDEE}" type="pres">
      <dgm:prSet presAssocID="{63A67DF7-F773-4341-8621-BA5ADD9D032E}" presName="nodeTx" presStyleLbl="node1" presStyleIdx="0" presStyleCnt="2">
        <dgm:presLayoutVars>
          <dgm:bulletEnabled val="1"/>
        </dgm:presLayoutVars>
      </dgm:prSet>
      <dgm:spPr/>
    </dgm:pt>
    <dgm:pt modelId="{69B5478A-D451-4E7A-A3B1-FDF9E94C1A8D}" type="pres">
      <dgm:prSet presAssocID="{63A67DF7-F773-4341-8621-BA5ADD9D032E}" presName="invisiNode" presStyleLbl="node1" presStyleIdx="0" presStyleCnt="2"/>
      <dgm:spPr/>
    </dgm:pt>
    <dgm:pt modelId="{87E556A0-C5A6-47F8-B538-B11FD203670C}" type="pres">
      <dgm:prSet presAssocID="{63A67DF7-F773-4341-8621-BA5ADD9D032E}" presName="imagNode" presStyleLbl="fgImgPlace1" presStyleIdx="0" presStyleCnt="2" custScaleX="107164" custScaleY="104159"/>
      <dgm:spPr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C10752-509A-4682-BE44-C9A94890DC3F}" type="pres">
      <dgm:prSet presAssocID="{63E1091C-F97B-4252-B3EC-7834DB56FE43}" presName="sibTrans" presStyleLbl="sibTrans2D1" presStyleIdx="0" presStyleCnt="0"/>
      <dgm:spPr/>
    </dgm:pt>
    <dgm:pt modelId="{FEDA9711-FC6B-4235-8E0E-1C34B109AAB6}" type="pres">
      <dgm:prSet presAssocID="{6F3AB8D9-0192-44E1-A627-07D21923C3DB}" presName="compNode" presStyleCnt="0"/>
      <dgm:spPr/>
    </dgm:pt>
    <dgm:pt modelId="{AF72DD5E-5E7B-4DDD-84CD-5A699B933C47}" type="pres">
      <dgm:prSet presAssocID="{6F3AB8D9-0192-44E1-A627-07D21923C3DB}" presName="bkgdShape" presStyleLbl="node1" presStyleIdx="1" presStyleCnt="2"/>
      <dgm:spPr/>
    </dgm:pt>
    <dgm:pt modelId="{33709F3F-4331-412D-AA4F-3A469741AC3D}" type="pres">
      <dgm:prSet presAssocID="{6F3AB8D9-0192-44E1-A627-07D21923C3DB}" presName="nodeTx" presStyleLbl="node1" presStyleIdx="1" presStyleCnt="2">
        <dgm:presLayoutVars>
          <dgm:bulletEnabled val="1"/>
        </dgm:presLayoutVars>
      </dgm:prSet>
      <dgm:spPr/>
    </dgm:pt>
    <dgm:pt modelId="{78C2E6DB-B82B-40F7-AF6B-F7562D053045}" type="pres">
      <dgm:prSet presAssocID="{6F3AB8D9-0192-44E1-A627-07D21923C3DB}" presName="invisiNode" presStyleLbl="node1" presStyleIdx="1" presStyleCnt="2"/>
      <dgm:spPr/>
    </dgm:pt>
    <dgm:pt modelId="{0FF30F0F-4879-4DC7-B605-6D3B890BAD41}" type="pres">
      <dgm:prSet presAssocID="{6F3AB8D9-0192-44E1-A627-07D21923C3DB}" presName="imagNode" presStyleLbl="fgImgPlace1" presStyleIdx="1" presStyleCnt="2"/>
      <dgm:spPr>
        <a:prstGeom prst="rect">
          <a:avLst/>
        </a:prstGeom>
      </dgm:spPr>
    </dgm:pt>
  </dgm:ptLst>
  <dgm:cxnLst>
    <dgm:cxn modelId="{0F6A4B0A-786A-4979-B9C4-77B17DDE6D35}" type="presOf" srcId="{63E1091C-F97B-4252-B3EC-7834DB56FE43}" destId="{91C10752-509A-4682-BE44-C9A94890DC3F}" srcOrd="0" destOrd="0" presId="urn:microsoft.com/office/officeart/2005/8/layout/hList7"/>
    <dgm:cxn modelId="{D416BC32-06E0-4ACC-964A-534447EA6327}" type="presOf" srcId="{6F3AB8D9-0192-44E1-A627-07D21923C3DB}" destId="{AF72DD5E-5E7B-4DDD-84CD-5A699B933C47}" srcOrd="0" destOrd="0" presId="urn:microsoft.com/office/officeart/2005/8/layout/hList7"/>
    <dgm:cxn modelId="{1D59865D-5012-4D4D-893A-F3FEC9E31D25}" type="presOf" srcId="{6F3AB8D9-0192-44E1-A627-07D21923C3DB}" destId="{33709F3F-4331-412D-AA4F-3A469741AC3D}" srcOrd="1" destOrd="0" presId="urn:microsoft.com/office/officeart/2005/8/layout/hList7"/>
    <dgm:cxn modelId="{7AB64056-7EC1-4814-A56A-F57A8F661FBD}" srcId="{F76556C2-04B3-4221-B9C8-F2B879B09A45}" destId="{6F3AB8D9-0192-44E1-A627-07D21923C3DB}" srcOrd="1" destOrd="0" parTransId="{00A00B3A-8E6B-4BBD-92C1-9FAFE7970F2B}" sibTransId="{26A569EE-A9AB-42A5-B8E3-334996728422}"/>
    <dgm:cxn modelId="{692C29B8-5DFE-4B9E-BAB3-9228CBDDC2BD}" type="presOf" srcId="{63A67DF7-F773-4341-8621-BA5ADD9D032E}" destId="{B627E907-547A-4590-B21E-50D52E4CEDEE}" srcOrd="1" destOrd="0" presId="urn:microsoft.com/office/officeart/2005/8/layout/hList7"/>
    <dgm:cxn modelId="{214525C7-BBB3-4415-974B-4D7AC97DE844}" type="presOf" srcId="{F76556C2-04B3-4221-B9C8-F2B879B09A45}" destId="{E43962EA-39A3-4469-BC1D-3348B5440F77}" srcOrd="0" destOrd="0" presId="urn:microsoft.com/office/officeart/2005/8/layout/hList7"/>
    <dgm:cxn modelId="{815423D3-7B76-467F-B29C-36F3B0CFD3D3}" srcId="{F76556C2-04B3-4221-B9C8-F2B879B09A45}" destId="{63A67DF7-F773-4341-8621-BA5ADD9D032E}" srcOrd="0" destOrd="0" parTransId="{DCA9D537-751F-4000-8C95-E00E1BAB1109}" sibTransId="{63E1091C-F97B-4252-B3EC-7834DB56FE43}"/>
    <dgm:cxn modelId="{65DB65EC-83D6-4B2A-A50C-E0F4DCC87F6C}" type="presOf" srcId="{63A67DF7-F773-4341-8621-BA5ADD9D032E}" destId="{A8211C14-EB7A-446B-AB4E-5619F066609C}" srcOrd="0" destOrd="0" presId="urn:microsoft.com/office/officeart/2005/8/layout/hList7"/>
    <dgm:cxn modelId="{E8A7C2F0-37D9-400B-806B-D3EAA4E31DF4}" type="presParOf" srcId="{E43962EA-39A3-4469-BC1D-3348B5440F77}" destId="{CCE159E6-300F-4FEE-AE55-9B038465BFAA}" srcOrd="0" destOrd="0" presId="urn:microsoft.com/office/officeart/2005/8/layout/hList7"/>
    <dgm:cxn modelId="{096A1C7E-2E60-4573-A1A1-996358FF0933}" type="presParOf" srcId="{E43962EA-39A3-4469-BC1D-3348B5440F77}" destId="{E021F863-B27F-45A5-BF22-558CDBE477A4}" srcOrd="1" destOrd="0" presId="urn:microsoft.com/office/officeart/2005/8/layout/hList7"/>
    <dgm:cxn modelId="{B38F528A-F114-4C77-AFD1-70F446F9B586}" type="presParOf" srcId="{E021F863-B27F-45A5-BF22-558CDBE477A4}" destId="{36A39227-F2E8-4373-B8EA-CA8A49F8DCE2}" srcOrd="0" destOrd="0" presId="urn:microsoft.com/office/officeart/2005/8/layout/hList7"/>
    <dgm:cxn modelId="{269B6E56-3DE1-4BA3-92D4-1ABAB3C12CA3}" type="presParOf" srcId="{36A39227-F2E8-4373-B8EA-CA8A49F8DCE2}" destId="{A8211C14-EB7A-446B-AB4E-5619F066609C}" srcOrd="0" destOrd="0" presId="urn:microsoft.com/office/officeart/2005/8/layout/hList7"/>
    <dgm:cxn modelId="{EA34D8D5-3DFE-443D-B454-30FF5070A613}" type="presParOf" srcId="{36A39227-F2E8-4373-B8EA-CA8A49F8DCE2}" destId="{B627E907-547A-4590-B21E-50D52E4CEDEE}" srcOrd="1" destOrd="0" presId="urn:microsoft.com/office/officeart/2005/8/layout/hList7"/>
    <dgm:cxn modelId="{2ACD2848-112B-48D2-9969-5BD67517C1F0}" type="presParOf" srcId="{36A39227-F2E8-4373-B8EA-CA8A49F8DCE2}" destId="{69B5478A-D451-4E7A-A3B1-FDF9E94C1A8D}" srcOrd="2" destOrd="0" presId="urn:microsoft.com/office/officeart/2005/8/layout/hList7"/>
    <dgm:cxn modelId="{60C181DD-A49C-492B-A4EB-A952DA9CFF60}" type="presParOf" srcId="{36A39227-F2E8-4373-B8EA-CA8A49F8DCE2}" destId="{87E556A0-C5A6-47F8-B538-B11FD203670C}" srcOrd="3" destOrd="0" presId="urn:microsoft.com/office/officeart/2005/8/layout/hList7"/>
    <dgm:cxn modelId="{7B91C5EA-C604-4C19-87CF-51098D26044B}" type="presParOf" srcId="{E021F863-B27F-45A5-BF22-558CDBE477A4}" destId="{91C10752-509A-4682-BE44-C9A94890DC3F}" srcOrd="1" destOrd="0" presId="urn:microsoft.com/office/officeart/2005/8/layout/hList7"/>
    <dgm:cxn modelId="{5653D42E-46AB-4DFC-8792-85ABB9AE9740}" type="presParOf" srcId="{E021F863-B27F-45A5-BF22-558CDBE477A4}" destId="{FEDA9711-FC6B-4235-8E0E-1C34B109AAB6}" srcOrd="2" destOrd="0" presId="urn:microsoft.com/office/officeart/2005/8/layout/hList7"/>
    <dgm:cxn modelId="{7E057AF9-4E8F-4547-AC89-8109A6BF2946}" type="presParOf" srcId="{FEDA9711-FC6B-4235-8E0E-1C34B109AAB6}" destId="{AF72DD5E-5E7B-4DDD-84CD-5A699B933C47}" srcOrd="0" destOrd="0" presId="urn:microsoft.com/office/officeart/2005/8/layout/hList7"/>
    <dgm:cxn modelId="{337F52C2-47AF-4741-8CB3-A0339E566A88}" type="presParOf" srcId="{FEDA9711-FC6B-4235-8E0E-1C34B109AAB6}" destId="{33709F3F-4331-412D-AA4F-3A469741AC3D}" srcOrd="1" destOrd="0" presId="urn:microsoft.com/office/officeart/2005/8/layout/hList7"/>
    <dgm:cxn modelId="{AC296219-F186-4D4E-8E6B-EBD57860FE66}" type="presParOf" srcId="{FEDA9711-FC6B-4235-8E0E-1C34B109AAB6}" destId="{78C2E6DB-B82B-40F7-AF6B-F7562D053045}" srcOrd="2" destOrd="0" presId="urn:microsoft.com/office/officeart/2005/8/layout/hList7"/>
    <dgm:cxn modelId="{3A374CFD-7A05-47CB-AEA0-083441EB259E}" type="presParOf" srcId="{FEDA9711-FC6B-4235-8E0E-1C34B109AAB6}" destId="{0FF30F0F-4879-4DC7-B605-6D3B890BA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C14-EB7A-446B-AB4E-5619F066609C}">
      <dsp:nvSpPr>
        <dsp:cNvPr id="0" name=""/>
        <dsp:cNvSpPr/>
      </dsp:nvSpPr>
      <dsp:spPr>
        <a:xfrm>
          <a:off x="0" y="0"/>
          <a:ext cx="2107433" cy="2220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Меры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endParaRPr lang="ru-RU" sz="1900" kern="1200" dirty="0"/>
        </a:p>
      </dsp:txBody>
      <dsp:txXfrm>
        <a:off x="0" y="888246"/>
        <a:ext cx="2107433" cy="888246"/>
      </dsp:txXfrm>
    </dsp:sp>
    <dsp:sp modelId="{87E556A0-C5A6-47F8-B538-B11FD203670C}">
      <dsp:nvSpPr>
        <dsp:cNvPr id="0" name=""/>
        <dsp:cNvSpPr/>
      </dsp:nvSpPr>
      <dsp:spPr>
        <a:xfrm>
          <a:off x="659336" y="117859"/>
          <a:ext cx="792440" cy="7702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72DD5E-5E7B-4DDD-84CD-5A699B933C47}">
      <dsp:nvSpPr>
        <dsp:cNvPr id="0" name=""/>
        <dsp:cNvSpPr/>
      </dsp:nvSpPr>
      <dsp:spPr>
        <a:xfrm>
          <a:off x="2172496" y="0"/>
          <a:ext cx="2107433" cy="2220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Финансовый калькулятор</a:t>
          </a:r>
        </a:p>
      </dsp:txBody>
      <dsp:txXfrm>
        <a:off x="2172496" y="888246"/>
        <a:ext cx="2107433" cy="888246"/>
      </dsp:txXfrm>
    </dsp:sp>
    <dsp:sp modelId="{0FF30F0F-4879-4DC7-B605-6D3B890BAD41}">
      <dsp:nvSpPr>
        <dsp:cNvPr id="0" name=""/>
        <dsp:cNvSpPr/>
      </dsp:nvSpPr>
      <dsp:spPr>
        <a:xfrm>
          <a:off x="2856480" y="133236"/>
          <a:ext cx="739465" cy="739465"/>
        </a:xfrm>
        <a:prstGeom prst="rect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E159E6-300F-4FEE-AE55-9B038465BFAA}">
      <dsp:nvSpPr>
        <dsp:cNvPr id="0" name=""/>
        <dsp:cNvSpPr/>
      </dsp:nvSpPr>
      <dsp:spPr>
        <a:xfrm>
          <a:off x="171270" y="1776492"/>
          <a:ext cx="3939228" cy="333092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738A0-8011-43BD-98B6-B1870C7D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6E9CD-4F54-4F9F-A05D-FABEA526F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47294-5AD2-4F43-B48E-1223D703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A4E8F-DBF0-4333-B6ED-44C83760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522B7-9A9D-4DAE-A761-3815DC02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6FDCC-08D8-4525-9211-5317EF9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DD2D4-02D1-425D-AAAC-4067E929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D0FC8-6267-4A24-9A1B-C4844B87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8BA73-EDE0-4A9A-A220-102EF49B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8135B-93D4-45B6-A5AA-19364433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5C1E75-BE3C-4995-83FB-5B42C7F0D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8652D1-AAFB-4950-82B5-1E9983EB9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24485-A891-4172-95C9-9C61C931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A75A6-E716-4C42-9D59-4C8B1337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A8A30-1066-4BE7-B2D4-E7E66092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09F31-4219-4BD3-8EE7-1DF32886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75AA7-56B9-4CF4-A5B3-FA226692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5B183-12ED-4BB0-8A5F-CA055167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317FF-D426-4B9F-A6F2-55EDF5BA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871C4-EFD6-4A2E-8305-92302D24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B1F2-706E-4950-A930-DF97458E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7A047-C212-4BDF-94C2-4C68D76E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32950-A7D9-407D-9859-E847580E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BF149-32CB-4EEF-BCE7-ED4C5302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065D0-D56D-4FF2-B34B-5B69FAEE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4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9C38F-B4F9-4ABF-AE8C-84B7E965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03D4A-BFA7-4015-A968-E5E2EF7FF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B2163-1233-4B02-AF89-FC1731123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AD7CF-2F32-4387-930C-A768CDE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8F3FA-ECE4-44F0-9765-2C557300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F884D5-BA4C-4B0B-994A-9AA35C9C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2FDFB-01A6-4E7F-8101-55B29CA8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30729-EC62-4ACB-9354-47B9C308A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6879CD-EA07-44C6-963A-B37819021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802D66-B3B6-4284-9613-4CFDE1584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47FF75-7DC2-4AC9-9D5E-743365F16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11BC8B-700A-4898-8D03-6ECAF2B8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06969F-D7A8-4F71-A4A4-8ADF3D26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F0D7D9-C2C9-41A6-A8A1-016514F4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09082-7C9D-453C-880E-22E0BD0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AB271C-81EE-413B-9BEF-DFEE417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E20CB2-6FCD-4712-86CE-34302342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506104-400C-476C-9C75-DF0B8024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59270D-F4DE-497C-BC03-8735903B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3A18A2-252D-48CC-98C8-CB296100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36F286-CA23-423E-A123-91895E14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4C47E-81C2-4FE2-8CAB-324B0CDB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61F1A-028D-4DCA-A497-D72BF0E3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61B96C-A2D3-4CBA-975A-2A2F440A9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865E7-8CF4-43F3-8689-EECB0CCA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CBEF4B-486C-454D-B968-73915C18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9C49CC-0D8B-4A39-901A-ADA69D5F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AE588-92CE-4D4E-AB0F-D9A8A794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BFD476-0467-45B4-88C2-611C139C5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4CCBE1-8EB3-435C-8329-E0DAA4AC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AC6EC-195F-434E-8DC5-DDDB40C0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6F72BB-A98F-4974-8576-2CC74BD4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41A55E-9DA0-4A99-A792-486E801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D53D-916D-419C-86D6-B846B39A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A873E-8B3F-404B-8707-9DA9C1495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3839A-9106-49E6-8D37-83457103E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BFF4-3099-4B37-AF5F-893C00E1E47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C7954-39E0-4E2A-BCF7-3B95F349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96885-769A-47F5-8F23-B3EDB4BDB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7541-2B4D-4947-839F-C5EE7E87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756AE7-4047-4815-A222-D7525AC1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0" y="3864605"/>
            <a:ext cx="3389670" cy="2993395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41D577CC-AAC3-47F7-9AD5-17F038C7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t="2608"/>
          <a:stretch/>
        </p:blipFill>
        <p:spPr bwMode="auto">
          <a:xfrm rot="10800000">
            <a:off x="8803341" y="0"/>
            <a:ext cx="3388659" cy="2994405"/>
          </a:xfrm>
          <a:prstGeom prst="rect">
            <a:avLst/>
          </a:prstGeom>
        </p:spPr>
      </p:pic>
      <p:sp>
        <p:nvSpPr>
          <p:cNvPr id="9" name="Равнобедренный треугольник 32"/>
          <p:cNvSpPr/>
          <p:nvPr/>
        </p:nvSpPr>
        <p:spPr bwMode="auto">
          <a:xfrm rot="5400000">
            <a:off x="252003" y="2811078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TextBox 20"/>
          <p:cNvSpPr txBox="1"/>
          <p:nvPr/>
        </p:nvSpPr>
        <p:spPr bwMode="auto">
          <a:xfrm>
            <a:off x="263352" y="231828"/>
            <a:ext cx="889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/>
                <a:solidFill>
                  <a:srgbClr val="0242B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РАЗМЕЩЕНИЕ ТЕПЛИЧНОГО КОМПЛЕКСА</a:t>
            </a:r>
          </a:p>
        </p:txBody>
      </p:sp>
      <p:sp>
        <p:nvSpPr>
          <p:cNvPr id="15" name="Прямоугольник 2"/>
          <p:cNvSpPr/>
          <p:nvPr/>
        </p:nvSpPr>
        <p:spPr bwMode="auto">
          <a:xfrm>
            <a:off x="921041" y="933042"/>
            <a:ext cx="492479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Экономические предпосылки: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Круглогодичный спрос на фрукты и овощи	</a:t>
            </a:r>
          </a:p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Возможность экспорта продукции в соседние регионы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59948-7D0B-4672-AE77-1AC5A9E96854}"/>
              </a:ext>
            </a:extLst>
          </p:cNvPr>
          <p:cNvSpPr txBox="1"/>
          <p:nvPr/>
        </p:nvSpPr>
        <p:spPr>
          <a:xfrm>
            <a:off x="908687" y="2741237"/>
            <a:ext cx="49191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проекта – 3 года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Новые рабочие места – 18 чел.</a:t>
            </a:r>
          </a:p>
        </p:txBody>
      </p:sp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1673CA2B-03E0-4498-B76E-2F9D8E98C46F}"/>
              </a:ext>
            </a:extLst>
          </p:cNvPr>
          <p:cNvGraphicFramePr/>
          <p:nvPr/>
        </p:nvGraphicFramePr>
        <p:xfrm>
          <a:off x="960071" y="3780104"/>
          <a:ext cx="4281770" cy="222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98788E6-43DC-41DE-BB40-E1B2F0E4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3877853"/>
            <a:ext cx="787416" cy="7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ABB508-C343-45E3-8524-9EF8BAEA6C43}"/>
              </a:ext>
            </a:extLst>
          </p:cNvPr>
          <p:cNvSpPr txBox="1"/>
          <p:nvPr/>
        </p:nvSpPr>
        <p:spPr>
          <a:xfrm>
            <a:off x="902632" y="1954825"/>
            <a:ext cx="49247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469 млн. руб.</a:t>
            </a:r>
          </a:p>
        </p:txBody>
      </p:sp>
      <p:sp>
        <p:nvSpPr>
          <p:cNvPr id="35" name="Равнобедренный треугольник 32">
            <a:extLst>
              <a:ext uri="{FF2B5EF4-FFF2-40B4-BE49-F238E27FC236}">
                <a16:creationId xmlns:a16="http://schemas.microsoft.com/office/drawing/2014/main" id="{D8F4F91F-5441-499F-9B61-DC16B1C4FA99}"/>
              </a:ext>
            </a:extLst>
          </p:cNvPr>
          <p:cNvSpPr/>
          <p:nvPr/>
        </p:nvSpPr>
        <p:spPr bwMode="auto">
          <a:xfrm rot="5400000">
            <a:off x="253878" y="1986997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7" name="Равнобедренный треугольник 32">
            <a:extLst>
              <a:ext uri="{FF2B5EF4-FFF2-40B4-BE49-F238E27FC236}">
                <a16:creationId xmlns:a16="http://schemas.microsoft.com/office/drawing/2014/main" id="{6B59B3B1-B12F-4187-AA6F-816685C57384}"/>
              </a:ext>
            </a:extLst>
          </p:cNvPr>
          <p:cNvSpPr/>
          <p:nvPr/>
        </p:nvSpPr>
        <p:spPr bwMode="auto">
          <a:xfrm rot="5400000">
            <a:off x="253056" y="1056321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0D0A2-1CBC-4652-AF42-E99EBA4B87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438"/>
          <a:stretch/>
        </p:blipFill>
        <p:spPr>
          <a:xfrm>
            <a:off x="7262054" y="231828"/>
            <a:ext cx="4810720" cy="4627330"/>
          </a:xfrm>
          <a:prstGeom prst="ellipse">
            <a:avLst/>
          </a:prstGeom>
        </p:spPr>
      </p:pic>
      <p:sp>
        <p:nvSpPr>
          <p:cNvPr id="14" name="Стрелка: круговая 13"/>
          <p:cNvSpPr/>
          <p:nvPr/>
        </p:nvSpPr>
        <p:spPr bwMode="auto">
          <a:xfrm>
            <a:off x="6960096" y="-1"/>
            <a:ext cx="5363996" cy="5157193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9835207-108C-4628-A194-D40EB64DD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6322412" y="3226234"/>
            <a:ext cx="3457854" cy="32175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4FC66F09-EFA5-43AC-A6DE-2A9C2B54F802}"/>
              </a:ext>
            </a:extLst>
          </p:cNvPr>
          <p:cNvSpPr/>
          <p:nvPr/>
        </p:nvSpPr>
        <p:spPr bwMode="auto">
          <a:xfrm>
            <a:off x="6067146" y="2907576"/>
            <a:ext cx="4002028" cy="3865949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98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7A05D-101B-48A8-88FA-FDAAFC4D8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7297" y="3864605"/>
            <a:ext cx="3389670" cy="2993395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41D577CC-AAC3-47F7-9AD5-17F038C7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t="2608"/>
          <a:stretch/>
        </p:blipFill>
        <p:spPr bwMode="auto">
          <a:xfrm rot="10800000">
            <a:off x="8803341" y="0"/>
            <a:ext cx="3388659" cy="2994405"/>
          </a:xfrm>
          <a:prstGeom prst="rect">
            <a:avLst/>
          </a:prstGeom>
        </p:spPr>
      </p:pic>
      <p:sp>
        <p:nvSpPr>
          <p:cNvPr id="10" name="TextBox 20"/>
          <p:cNvSpPr txBox="1"/>
          <p:nvPr/>
        </p:nvSpPr>
        <p:spPr bwMode="auto">
          <a:xfrm>
            <a:off x="225206" y="78552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/>
                <a:solidFill>
                  <a:srgbClr val="0242B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РАЗМЕЩЕНИЕ ТЕПЛИЧНОГО КОМПЛЕКСА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3109D6F-DE6F-4907-87AA-2DF5E67166E0}"/>
              </a:ext>
            </a:extLst>
          </p:cNvPr>
          <p:cNvGraphicFramePr>
            <a:graphicFrameLocks noGrp="1"/>
          </p:cNvGraphicFramePr>
          <p:nvPr/>
        </p:nvGraphicFramePr>
        <p:xfrm>
          <a:off x="358043" y="836712"/>
          <a:ext cx="5428980" cy="41480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3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Курган, юго-восточнее микрорайона Зайково</a:t>
                      </a:r>
                    </a:p>
                  </a:txBody>
                  <a:tcPr marL="6828" marR="6828" marT="9111" marB="0" anchor="ctr"/>
                </a:tc>
                <a:tc hMerge="1">
                  <a:txBody>
                    <a:bodyPr/>
                    <a:lstStyle/>
                    <a:p>
                      <a:pPr marL="72000" algn="l"/>
                      <a:endParaRPr kumimoji="0" lang="ru-RU" sz="1200" i="0" u="none" strike="noStrike" kern="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 marL="6828" marR="6828" marT="9111" marB="0" anchor="ctr"/>
                </a:tc>
                <a:extLst>
                  <a:ext uri="{0D108BD9-81ED-4DB2-BD59-A6C34878D82A}">
                    <a16:rowId xmlns:a16="http://schemas.microsoft.com/office/drawing/2014/main" val="1515435558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28" marR="6828" marT="9111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/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403 910 м</a:t>
                      </a:r>
                      <a:r>
                        <a:rPr kumimoji="0" lang="ru-RU" sz="1000" u="none" strike="noStrike" kern="0" cap="none" spc="0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28" marR="6828" marT="911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45:25:000000:26185 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разграничена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Инженерная инфраструктура обеспечена возможностью подключения к сетям электроснабжения. Расстояние до точки подключения 2 000 м. 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Инженерная инфраструктура обеспечена возможностью подключения к сетям газоснабжения в радиусе до 100 м. Техническая возможность подачи газа по сетям газораспределения имеется в объеме до 285 м3/ч. 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и</a:t>
                      </a:r>
                    </a:p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Подключение к системе водоснабжения и водоотведения возможно при условии включения в инвестиционную программу АО «Водный союз» мероприятий по подключению объекта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 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 реализации масштабных </a:t>
                      </a:r>
                      <a:r>
                        <a:rPr kumimoji="0" lang="ru-RU" sz="100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</a:t>
                      </a: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проектов последующим правом выкупа;</a:t>
                      </a:r>
                    </a:p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9CF73-76C5-4563-8269-995036448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17" t="23750" r="25785" b="8001"/>
          <a:stretch/>
        </p:blipFill>
        <p:spPr>
          <a:xfrm>
            <a:off x="7083526" y="680782"/>
            <a:ext cx="4791226" cy="4680520"/>
          </a:xfrm>
          <a:prstGeom prst="ellipse">
            <a:avLst/>
          </a:prstGeom>
        </p:spPr>
      </p:pic>
      <p:sp>
        <p:nvSpPr>
          <p:cNvPr id="14" name="Стрелка: круговая 13"/>
          <p:cNvSpPr/>
          <p:nvPr/>
        </p:nvSpPr>
        <p:spPr bwMode="auto">
          <a:xfrm>
            <a:off x="6647163" y="257244"/>
            <a:ext cx="5663952" cy="5552640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F50672A-4512-4AFE-AB96-3077B47A9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6039759" y="3832866"/>
            <a:ext cx="3043865" cy="2832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4FC66F09-EFA5-43AC-A6DE-2A9C2B54F802}"/>
              </a:ext>
            </a:extLst>
          </p:cNvPr>
          <p:cNvSpPr/>
          <p:nvPr/>
        </p:nvSpPr>
        <p:spPr bwMode="auto">
          <a:xfrm>
            <a:off x="5787028" y="3611448"/>
            <a:ext cx="3549332" cy="3345944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235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2026-02-26T12:55:28Z</dcterms:created>
  <dcterms:modified xsi:type="dcterms:W3CDTF">2026-02-26T12:55:54Z</dcterms:modified>
</cp:coreProperties>
</file>